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623" r:id="rId124"/>
    <p:sldId id="589" r:id="rId125"/>
    <p:sldId id="603" r:id="rId126"/>
    <p:sldId id="605" r:id="rId127"/>
    <p:sldId id="588" r:id="rId128"/>
    <p:sldId id="606" r:id="rId129"/>
    <p:sldId id="597" r:id="rId130"/>
    <p:sldId id="604" r:id="rId131"/>
    <p:sldId id="590" r:id="rId132"/>
    <p:sldId id="601" r:id="rId133"/>
    <p:sldId id="592" r:id="rId134"/>
    <p:sldId id="478" r:id="rId135"/>
    <p:sldId id="483" r:id="rId136"/>
    <p:sldId id="340" r:id="rId137"/>
    <p:sldId id="338" r:id="rId138"/>
    <p:sldId id="474" r:id="rId139"/>
    <p:sldId id="487" r:id="rId140"/>
    <p:sldId id="484" r:id="rId141"/>
    <p:sldId id="375" r:id="rId142"/>
    <p:sldId id="472" r:id="rId143"/>
    <p:sldId id="489" r:id="rId144"/>
    <p:sldId id="490" r:id="rId145"/>
    <p:sldId id="486" r:id="rId146"/>
    <p:sldId id="515" r:id="rId147"/>
    <p:sldId id="583" r:id="rId148"/>
    <p:sldId id="622" r:id="rId149"/>
    <p:sldId id="613" r:id="rId150"/>
    <p:sldId id="614" r:id="rId151"/>
    <p:sldId id="615" r:id="rId152"/>
    <p:sldId id="616" r:id="rId153"/>
    <p:sldId id="619" r:id="rId154"/>
    <p:sldId id="621" r:id="rId155"/>
    <p:sldId id="372" r:id="rId156"/>
    <p:sldId id="544" r:id="rId157"/>
    <p:sldId id="258" r:id="rId158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 varScale="1">
        <p:scale>
          <a:sx n="98" d="100"/>
          <a:sy n="98" d="100"/>
        </p:scale>
        <p:origin x="960" y="90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http://wiki.hash.kr/index.php/%EC%88%98%EC%A0%95_%EA%B3%A0%EC%8A%A4%ED%8A%B8_%ED%94%84%EB%A1%9C%ED%86%A0%EC%BD%9C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2031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NIST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NIST 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Machine)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mGHOST</a:t>
            </a:r>
            <a:r>
              <a:rPr lang="en-US" altLang="ko-KR" dirty="0"/>
              <a:t>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8E722FD-FAB3-4FEA-B143-5E83C08E1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하나의 블록은 반드시 하나의 모블록을 지정해야 하며</a:t>
            </a:r>
            <a:r>
              <a:rPr lang="en-US" altLang="ko-KR" dirty="0"/>
              <a:t>, 0 </a:t>
            </a:r>
            <a:r>
              <a:rPr lang="ko-KR" altLang="en-US" dirty="0"/>
              <a:t>또는 그 이상의 삼촌을 지정해야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포함된 삼촌은 다음과 같은 속성들을 가지고 있어야 한다</a:t>
            </a:r>
            <a:r>
              <a:rPr lang="en-US" altLang="ko-KR" dirty="0"/>
              <a:t>.[4]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en-US" altLang="ko-KR" dirty="0"/>
              <a:t>k</a:t>
            </a:r>
            <a:r>
              <a:rPr lang="ko-KR" altLang="en-US" dirty="0"/>
              <a:t>번째 조상의 직접적인 자손이어야 한다</a:t>
            </a:r>
            <a:r>
              <a:rPr lang="en-US" altLang="ko-KR" dirty="0"/>
              <a:t>. </a:t>
            </a:r>
            <a:r>
              <a:rPr lang="ko-KR" altLang="en-US" dirty="0"/>
              <a:t>여기서 ‘</a:t>
            </a:r>
            <a:r>
              <a:rPr lang="en-US" altLang="ko-KR" dirty="0"/>
              <a:t>2≤k≤7’.</a:t>
            </a:r>
          </a:p>
          <a:p>
            <a:r>
              <a:rPr lang="en-US" altLang="ko-KR" dirty="0"/>
              <a:t>B</a:t>
            </a:r>
            <a:r>
              <a:rPr lang="ko-KR" altLang="en-US" dirty="0"/>
              <a:t>의 </a:t>
            </a:r>
            <a:r>
              <a:rPr lang="ko-KR" altLang="en-US" dirty="0" err="1"/>
              <a:t>조상이어서는</a:t>
            </a:r>
            <a:r>
              <a:rPr lang="ko-KR" altLang="en-US" dirty="0"/>
              <a:t> 안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유효한 블록 헤더여야 하지만</a:t>
            </a:r>
            <a:r>
              <a:rPr lang="en-US" altLang="ko-KR" dirty="0"/>
              <a:t>, </a:t>
            </a:r>
            <a:r>
              <a:rPr lang="ko-KR" altLang="en-US" dirty="0"/>
              <a:t>이전에 확인되었을 필요도</a:t>
            </a:r>
            <a:r>
              <a:rPr lang="en-US" altLang="ko-KR" dirty="0"/>
              <a:t>, </a:t>
            </a:r>
            <a:r>
              <a:rPr lang="ko-KR" altLang="en-US" dirty="0"/>
              <a:t>또는 심지어 유효한 블록일 필요도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이전 블록들에 포함된 모든 삼촌들</a:t>
            </a:r>
            <a:r>
              <a:rPr lang="en-US" altLang="ko-KR" dirty="0"/>
              <a:t>, </a:t>
            </a:r>
            <a:r>
              <a:rPr lang="ko-KR" altLang="en-US" dirty="0"/>
              <a:t>그리고 같은 블록에 포함된 다른 삼촌들과는 달라야 한다</a:t>
            </a:r>
            <a:r>
              <a:rPr lang="en-US" altLang="ko-KR" dirty="0"/>
              <a:t>.(</a:t>
            </a:r>
            <a:r>
              <a:rPr lang="ko-KR" altLang="en-US" dirty="0"/>
              <a:t>중복포함방지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블록 </a:t>
            </a:r>
            <a:r>
              <a:rPr lang="en-US" altLang="ko-KR" dirty="0"/>
              <a:t>B</a:t>
            </a:r>
            <a:r>
              <a:rPr lang="ko-KR" altLang="en-US" dirty="0"/>
              <a:t>에 있는 각 삼촌 </a:t>
            </a:r>
            <a:r>
              <a:rPr lang="en-US" altLang="ko-KR" dirty="0"/>
              <a:t>U</a:t>
            </a:r>
            <a:r>
              <a:rPr lang="ko-KR" altLang="en-US" dirty="0"/>
              <a:t>에 대해</a:t>
            </a:r>
            <a:r>
              <a:rPr lang="en-US" altLang="ko-KR" dirty="0"/>
              <a:t>, B</a:t>
            </a:r>
            <a:r>
              <a:rPr lang="ko-KR" altLang="en-US" dirty="0"/>
              <a:t>의 채굴자는 코인베이스 보상에 더해 추가로 </a:t>
            </a:r>
            <a:r>
              <a:rPr lang="en-US" altLang="ko-KR" dirty="0"/>
              <a:t>3.125%</a:t>
            </a:r>
            <a:r>
              <a:rPr lang="ko-KR" altLang="en-US" dirty="0"/>
              <a:t>를 받고</a:t>
            </a:r>
            <a:r>
              <a:rPr lang="en-US" altLang="ko-KR" dirty="0"/>
              <a:t>, U</a:t>
            </a:r>
            <a:r>
              <a:rPr lang="ko-KR" altLang="en-US" dirty="0"/>
              <a:t>의 채굴자는 기본 코인베이스 보상의 </a:t>
            </a:r>
            <a:r>
              <a:rPr lang="en-US" altLang="ko-KR" dirty="0"/>
              <a:t>93.75%</a:t>
            </a:r>
            <a:r>
              <a:rPr lang="ko-KR" altLang="en-US" dirty="0"/>
              <a:t>를 받는다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단지 최대 </a:t>
            </a:r>
            <a:r>
              <a:rPr lang="en-US" altLang="ko-KR" dirty="0"/>
              <a:t>7</a:t>
            </a:r>
            <a:r>
              <a:rPr lang="ko-KR" altLang="en-US" dirty="0"/>
              <a:t>세대만 삼촌을 포함할 수 있는 수정 고스트 프로토콜을 사용하는 이유는 두 가지이다</a:t>
            </a:r>
            <a:r>
              <a:rPr lang="en-US" altLang="ko-KR" dirty="0"/>
              <a:t>. </a:t>
            </a:r>
            <a:r>
              <a:rPr lang="ko-KR" altLang="en-US" dirty="0"/>
              <a:t>첫째</a:t>
            </a:r>
            <a:r>
              <a:rPr lang="en-US" altLang="ko-KR" dirty="0"/>
              <a:t>, </a:t>
            </a:r>
            <a:r>
              <a:rPr lang="ko-KR" altLang="en-US" dirty="0"/>
              <a:t>무제한 고스트는 하나의 블록에 대해 어떤 삼촌이 유효한지에 대한 계산을 매우 복잡하게 만든다</a:t>
            </a:r>
            <a:r>
              <a:rPr lang="en-US" altLang="ko-KR" dirty="0"/>
              <a:t>. </a:t>
            </a:r>
            <a:r>
              <a:rPr lang="ko-KR" altLang="en-US" dirty="0"/>
              <a:t>둘째</a:t>
            </a:r>
            <a:r>
              <a:rPr lang="en-US" altLang="ko-KR" dirty="0"/>
              <a:t>, </a:t>
            </a:r>
            <a:r>
              <a:rPr lang="ko-KR" altLang="en-US" dirty="0"/>
              <a:t>만일 </a:t>
            </a:r>
            <a:r>
              <a:rPr lang="ko-KR" altLang="en-US" dirty="0" err="1"/>
              <a:t>이더리움과</a:t>
            </a:r>
            <a:r>
              <a:rPr lang="ko-KR" altLang="en-US" dirty="0"/>
              <a:t> 같은 </a:t>
            </a:r>
            <a:r>
              <a:rPr lang="ko-KR" altLang="en-US" dirty="0" err="1"/>
              <a:t>방식의보상을</a:t>
            </a:r>
            <a:r>
              <a:rPr lang="ko-KR" altLang="en-US" dirty="0"/>
              <a:t> 하면서도 무제한 고스트를 적용하게 되면 채굴자들이 공격자의 체인이 아니라 주체인에서 채굴을 할 동기를 잃게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8C9C985-C72A-4537-99AE-919D146A3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97692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 xmlns="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74A9745-E876-C15F-3458-E756950BDD5E}"/>
              </a:ext>
            </a:extLst>
          </p:cNvPr>
          <p:cNvSpPr/>
          <p:nvPr/>
        </p:nvSpPr>
        <p:spPr>
          <a:xfrm>
            <a:off x="8820318" y="1327096"/>
            <a:ext cx="2929315" cy="15860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Gwei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szabo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12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finney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15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 ether(ETH) = 1*10</a:t>
            </a:r>
            <a:r>
              <a:rPr lang="en-US" altLang="ko-KR" baseline="30000" dirty="0">
                <a:solidFill>
                  <a:schemeClr val="bg1">
                    <a:lumMod val="85000"/>
                  </a:schemeClr>
                </a:solidFill>
              </a:rPr>
              <a:t>18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wei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 animBg="1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897505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30053</TotalTime>
  <Words>35898</Words>
  <Application>Microsoft Office PowerPoint</Application>
  <PresentationFormat>와이드스크린</PresentationFormat>
  <Paragraphs>4261</Paragraphs>
  <Slides>157</Slides>
  <Notes>86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157</vt:i4>
      </vt:variant>
    </vt:vector>
  </HeadingPairs>
  <TitlesOfParts>
    <vt:vector size="178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PowerPoint 프레젠테이션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4774</cp:revision>
  <cp:lastPrinted>2022-05-12T11:26:33Z</cp:lastPrinted>
  <dcterms:created xsi:type="dcterms:W3CDTF">2022-04-18T06:24:13Z</dcterms:created>
  <dcterms:modified xsi:type="dcterms:W3CDTF">2022-05-17T12:36:27Z</dcterms:modified>
</cp:coreProperties>
</file>